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03A9365-8EEF-4F4A-A996-9EC6B126C317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D7A04E7-07E9-409B-8DF9-D6A65C7C33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000263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Знаки сервиса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71810"/>
            <a:ext cx="6400800" cy="27146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Презентация к уроку ОБЖ</a:t>
            </a:r>
          </a:p>
          <a:p>
            <a:pPr algn="ctr"/>
            <a:r>
              <a:rPr lang="ru-RU" dirty="0" smtClean="0"/>
              <a:t>в</a:t>
            </a:r>
            <a:r>
              <a:rPr lang="ru-RU" dirty="0" smtClean="0"/>
              <a:t> 8-9 классах</a:t>
            </a:r>
          </a:p>
          <a:p>
            <a:pPr algn="ctr"/>
            <a:r>
              <a:rPr lang="ru-RU" dirty="0" smtClean="0"/>
              <a:t>По теме: «Правила дорожного движения».</a:t>
            </a:r>
          </a:p>
          <a:p>
            <a:pPr algn="ctr"/>
            <a:r>
              <a:rPr lang="ru-RU" dirty="0" smtClean="0"/>
              <a:t>Учитель Беденко Г.М.</a:t>
            </a:r>
          </a:p>
          <a:p>
            <a:pPr algn="ctr"/>
            <a:r>
              <a:rPr lang="ru-RU" dirty="0" smtClean="0"/>
              <a:t>МБОУ </a:t>
            </a:r>
            <a:r>
              <a:rPr lang="ru-RU" dirty="0" err="1" smtClean="0"/>
              <a:t>Греково-Степановская</a:t>
            </a:r>
            <a:r>
              <a:rPr lang="ru-RU" dirty="0" smtClean="0"/>
              <a:t> СОШ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ScheFF\Desktop\знаки сервиса\7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ScheFF\Desktop\знаки сервиса\7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ScheFF\Desktop\знаки сервиса\7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ScheFF\Desktop\знаки сервиса\7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ScheFF\Desktop\знаки сервиса\7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ScheFF\Desktop\знаки сервиса\7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ScheFF\Desktop\знаки сервиса\7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ScheFF\Desktop\знаки сервиса\7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ScheFF\Desktop\знаки сервиса\7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ScheFF\Desktop\знаки сервиса\7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ScheFF\Desktop\знаки сервиса\7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ScheFF\Desktop\знаки сервиса\7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ScheFF\Desktop\знаки сервиса\7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ScheFF\Desktop\знаки сервиса\7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ScheFF\Desktop\знаки сервиса\7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ScheFF\Desktop\знаки сервиса\7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ScheFF\Desktop\знаки сервиса\7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ScheFF\Desktop\знаки сервиса\7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0" y="2032000"/>
            <a:ext cx="1905000" cy="279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</TotalTime>
  <Words>24</Words>
  <Application>Microsoft Office PowerPoint</Application>
  <PresentationFormat>Экран (4:3)</PresentationFormat>
  <Paragraphs>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Знаки сервиса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ScheFF</dc:creator>
  <cp:lastModifiedBy>Учитель</cp:lastModifiedBy>
  <cp:revision>3</cp:revision>
  <dcterms:created xsi:type="dcterms:W3CDTF">2011-05-06T18:40:48Z</dcterms:created>
  <dcterms:modified xsi:type="dcterms:W3CDTF">2013-02-01T10:54:32Z</dcterms:modified>
</cp:coreProperties>
</file>